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3" r:id="rId4"/>
    <p:sldId id="258" r:id="rId5"/>
    <p:sldId id="270" r:id="rId6"/>
    <p:sldId id="271" r:id="rId7"/>
    <p:sldId id="264" r:id="rId8"/>
    <p:sldId id="257" r:id="rId9"/>
    <p:sldId id="260" r:id="rId10"/>
    <p:sldId id="272" r:id="rId11"/>
    <p:sldId id="273" r:id="rId12"/>
    <p:sldId id="275" r:id="rId13"/>
    <p:sldId id="281" r:id="rId14"/>
    <p:sldId id="280" r:id="rId15"/>
    <p:sldId id="310" r:id="rId16"/>
    <p:sldId id="282" r:id="rId17"/>
    <p:sldId id="283" r:id="rId18"/>
    <p:sldId id="284" r:id="rId19"/>
    <p:sldId id="285" r:id="rId20"/>
    <p:sldId id="309" r:id="rId21"/>
    <p:sldId id="311" r:id="rId22"/>
    <p:sldId id="312" r:id="rId23"/>
    <p:sldId id="324" r:id="rId24"/>
    <p:sldId id="325" r:id="rId25"/>
    <p:sldId id="326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286" r:id="rId38"/>
    <p:sldId id="274" r:id="rId39"/>
    <p:sldId id="276" r:id="rId40"/>
    <p:sldId id="277" r:id="rId41"/>
    <p:sldId id="278" r:id="rId42"/>
    <p:sldId id="279" r:id="rId43"/>
    <p:sldId id="265" r:id="rId44"/>
    <p:sldId id="266" r:id="rId45"/>
    <p:sldId id="267" r:id="rId46"/>
    <p:sldId id="261" r:id="rId47"/>
    <p:sldId id="262" r:id="rId48"/>
    <p:sldId id="287" r:id="rId49"/>
    <p:sldId id="297" r:id="rId50"/>
    <p:sldId id="288" r:id="rId51"/>
    <p:sldId id="298" r:id="rId52"/>
    <p:sldId id="307" r:id="rId53"/>
    <p:sldId id="294" r:id="rId54"/>
    <p:sldId id="305" r:id="rId55"/>
    <p:sldId id="306" r:id="rId56"/>
    <p:sldId id="302" r:id="rId57"/>
    <p:sldId id="301" r:id="rId58"/>
    <p:sldId id="295" r:id="rId59"/>
    <p:sldId id="300" r:id="rId60"/>
    <p:sldId id="299" r:id="rId61"/>
    <p:sldId id="303" r:id="rId62"/>
    <p:sldId id="304" r:id="rId63"/>
    <p:sldId id="290" r:id="rId64"/>
    <p:sldId id="291" r:id="rId65"/>
    <p:sldId id="292" r:id="rId66"/>
    <p:sldId id="293" r:id="rId67"/>
    <p:sldId id="308" r:id="rId68"/>
    <p:sldId id="268" r:id="rId69"/>
    <p:sldId id="327" r:id="rId70"/>
    <p:sldId id="329" r:id="rId71"/>
    <p:sldId id="328" r:id="rId72"/>
    <p:sldId id="333" r:id="rId73"/>
    <p:sldId id="331" r:id="rId74"/>
    <p:sldId id="332" r:id="rId75"/>
    <p:sldId id="330" r:id="rId76"/>
    <p:sldId id="334" r:id="rId77"/>
    <p:sldId id="335" r:id="rId7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0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0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9471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159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61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32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38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297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56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166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763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23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3038-84AD-4707-8D37-FDFF198B41E0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564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B3038-84AD-4707-8D37-FDFF198B41E0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5BD03-A29C-4D2F-9AF6-7976608F70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39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06669" y="1925514"/>
            <a:ext cx="7772400" cy="1865801"/>
          </a:xfrm>
        </p:spPr>
        <p:txBody>
          <a:bodyPr>
            <a:normAutofit/>
          </a:bodyPr>
          <a:lstStyle/>
          <a:p>
            <a:r>
              <a:rPr lang="en-US" altLang="zh-TW" b="1" dirty="0" smtClean="0"/>
              <a:t>Windows server</a:t>
            </a:r>
            <a:br>
              <a:rPr lang="en-US" altLang="zh-TW" b="1" dirty="0" smtClean="0"/>
            </a:br>
            <a:r>
              <a:rPr lang="zh-TW" altLang="en-US" b="1" dirty="0" smtClean="0"/>
              <a:t>測試與實戰報告</a:t>
            </a:r>
            <a:endParaRPr lang="zh-TW" altLang="en-US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63869" y="5035184"/>
            <a:ext cx="6858000" cy="987547"/>
          </a:xfrm>
        </p:spPr>
        <p:txBody>
          <a:bodyPr/>
          <a:lstStyle/>
          <a:p>
            <a:pPr algn="l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學生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algn="l"/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指導老師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偉大的恩師龍大大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5800" y="457173"/>
            <a:ext cx="48782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系統安全     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期中考報告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4655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1353" y="488218"/>
            <a:ext cx="8423031" cy="874589"/>
          </a:xfrm>
        </p:spPr>
        <p:txBody>
          <a:bodyPr>
            <a:normAutofit/>
          </a:bodyPr>
          <a:lstStyle/>
          <a:p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已完成的兩個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server 2019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3" y="1540817"/>
            <a:ext cx="8537331" cy="47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48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1353" y="488218"/>
            <a:ext cx="8423031" cy="874589"/>
          </a:xfrm>
        </p:spPr>
        <p:txBody>
          <a:bodyPr>
            <a:normAutofit fontScale="90000"/>
          </a:bodyPr>
          <a:lstStyle/>
          <a:p>
            <a:r>
              <a:rPr lang="zh-TW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已完成的兩個可互通 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server 2019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297" y="1870349"/>
            <a:ext cx="8472946" cy="438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63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 smtClean="0"/>
              <a:t>Winodws</a:t>
            </a:r>
            <a:r>
              <a:rPr lang="en-US" altLang="zh-TW" sz="3200" dirty="0" smtClean="0"/>
              <a:t> server</a:t>
            </a:r>
            <a:r>
              <a:rPr lang="zh-TW" altLang="en-US" sz="3200" dirty="0" smtClean="0"/>
              <a:t>相關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管理工具</a:t>
            </a:r>
          </a:p>
        </p:txBody>
      </p:sp>
    </p:spTree>
    <p:extLst>
      <p:ext uri="{BB962C8B-B14F-4D97-AF65-F5344CB8AC3E}">
        <p14:creationId xmlns:p14="http://schemas.microsoft.com/office/powerpoint/2010/main" val="1375451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642588" cy="909759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管理畫面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628" y="1368425"/>
            <a:ext cx="7690012" cy="501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15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9710" y="444257"/>
            <a:ext cx="8409843" cy="918551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Manager/</a:t>
            </a:r>
            <a:r>
              <a:rPr lang="en-US" altLang="zh-TW" dirty="0" smtClean="0"/>
              <a:t>Tools  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有許多管理工具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101" y="1362808"/>
            <a:ext cx="8135223" cy="497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9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 Manager </a:t>
            </a:r>
            <a:r>
              <a:rPr lang="zh-TW" altLang="en-US" dirty="0"/>
              <a:t>眾</a:t>
            </a:r>
            <a:r>
              <a:rPr lang="zh-TW" altLang="en-US" dirty="0" smtClean="0"/>
              <a:t>多</a:t>
            </a:r>
            <a:r>
              <a:rPr lang="en-US" altLang="zh-TW" dirty="0" smtClean="0"/>
              <a:t>Tools</a:t>
            </a:r>
            <a:r>
              <a:rPr lang="zh-TW" altLang="en-US" dirty="0" smtClean="0"/>
              <a:t>說明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component </a:t>
            </a:r>
            <a:r>
              <a:rPr lang="en-US" altLang="zh-TW" dirty="0" smtClean="0"/>
              <a:t>service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management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9403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6185" y="365126"/>
            <a:ext cx="8897815" cy="698743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 =&gt;Tools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=&gt;computer management 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466" y="1157408"/>
            <a:ext cx="8164915" cy="497082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08031" y="1723292"/>
            <a:ext cx="4651131" cy="40532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409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807" y="453048"/>
            <a:ext cx="8616462" cy="865797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management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Task Scheduler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663" y="1521067"/>
            <a:ext cx="7978273" cy="48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54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4977" y="365127"/>
            <a:ext cx="8651631" cy="769082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management/event viewer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345" y="1134209"/>
            <a:ext cx="7599239" cy="5542035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589085" y="2470638"/>
            <a:ext cx="2101361" cy="3138854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431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129" y="1306878"/>
            <a:ext cx="8178952" cy="497082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246185" y="365126"/>
            <a:ext cx="8897815" cy="698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 =&gt;Tools =&gt;computer management 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3814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2804" y="303579"/>
            <a:ext cx="2562958" cy="909759"/>
          </a:xfrm>
        </p:spPr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2804" y="1292469"/>
            <a:ext cx="8480181" cy="478472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啟動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10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hyper-V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hyper-V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執行兩個可互連的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server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</a:p>
          <a:p>
            <a:pPr marL="514350" indent="-514350">
              <a:buFont typeface="+mj-lt"/>
              <a:buAutoNum type="arabicPeriod"/>
            </a:pP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Winodws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server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相關 管理工具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使用技術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使用者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(USERS)|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群組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(GROUP)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建置與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管理 技術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檔案與資料夾設定與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管理 技術  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群組原則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(Group policy)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安全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 技術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IIS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安裝與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安全設定 技術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2911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18"/>
          <a:stretch/>
        </p:blipFill>
        <p:spPr>
          <a:xfrm>
            <a:off x="1081718" y="931984"/>
            <a:ext cx="6840151" cy="5697415"/>
          </a:xfrm>
          <a:prstGeom prst="rect">
            <a:avLst/>
          </a:prstGeom>
        </p:spPr>
      </p:pic>
      <p:sp>
        <p:nvSpPr>
          <p:cNvPr id="4" name="標題 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566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 =&gt;Tools 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 component service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8228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 =&gt;Tools =&gt;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730" y="1825625"/>
            <a:ext cx="52125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7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2832" y="325316"/>
            <a:ext cx="7886700" cy="802666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 =&gt;Tools =&gt;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832" y="1600626"/>
            <a:ext cx="4333875" cy="17240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99" y="1600626"/>
            <a:ext cx="4023725" cy="447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78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658" y="400297"/>
            <a:ext cx="7886700" cy="830628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 =&gt;Tools =&gt;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163" y="1230925"/>
            <a:ext cx="7155656" cy="50851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634" y="1751669"/>
            <a:ext cx="5326673" cy="37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75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464" y="637687"/>
            <a:ext cx="8179071" cy="5780697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28650" y="4739054"/>
            <a:ext cx="4488473" cy="4747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061" y="290145"/>
            <a:ext cx="4688214" cy="210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90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32745"/>
            <a:ext cx="7886700" cy="353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52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 =&gt;Tools =&gt;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570648"/>
            <a:ext cx="8079406" cy="475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9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7634" y="303580"/>
            <a:ext cx="7886700" cy="637197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 =&gt;Tools =&gt;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215" y="858471"/>
            <a:ext cx="7612441" cy="57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7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6958" y="145318"/>
            <a:ext cx="7886700" cy="698743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 =&gt;Tools =&gt;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018" y="779340"/>
            <a:ext cx="8213987" cy="585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60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1002" y="189279"/>
            <a:ext cx="7886700" cy="874589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 =&gt;Tools =&gt;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946393"/>
            <a:ext cx="7913914" cy="570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38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啟動</a:t>
            </a:r>
            <a:r>
              <a:rPr lang="en-US" altLang="zh-TW" sz="3200" dirty="0" smtClean="0"/>
              <a:t>windows 10</a:t>
            </a:r>
            <a:r>
              <a:rPr lang="zh-TW" altLang="en-US" sz="3200" dirty="0" smtClean="0"/>
              <a:t>的 </a:t>
            </a:r>
            <a:r>
              <a:rPr lang="en-US" altLang="zh-TW" sz="3200" dirty="0" err="1" smtClean="0"/>
              <a:t>hyper-V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358419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 =&gt;Tools =&gt;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305991"/>
            <a:ext cx="7886700" cy="339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46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33912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 =&gt;Tools =&gt;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567" y="1438763"/>
            <a:ext cx="46451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63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 =&gt;Tools =&gt;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974" y="1491517"/>
            <a:ext cx="54494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72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 =&gt;Tools =&gt;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778" y="1429971"/>
            <a:ext cx="6778888" cy="512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40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2996" y="224449"/>
            <a:ext cx="7886700" cy="681159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Manager =&gt;Tools =&gt;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996" y="1072662"/>
            <a:ext cx="8651729" cy="509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2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437" y="1825625"/>
            <a:ext cx="73371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66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161" y="1825625"/>
            <a:ext cx="73896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93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165231"/>
            <a:ext cx="9144000" cy="26289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606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7417" y="949570"/>
            <a:ext cx="8339504" cy="494935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Control Panel\System and Security\Administrative Tools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664" y="1825625"/>
            <a:ext cx="5116672" cy="435133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868615" y="3727938"/>
            <a:ext cx="738554" cy="8088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389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1464"/>
            <a:ext cx="7886700" cy="664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16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安裝</a:t>
            </a:r>
            <a:r>
              <a:rPr lang="en-US" altLang="zh-TW" b="1" dirty="0" smtClean="0"/>
              <a:t>windows 10</a:t>
            </a:r>
            <a:r>
              <a:rPr lang="zh-TW" altLang="en-US" b="1" dirty="0" smtClean="0"/>
              <a:t>的 </a:t>
            </a:r>
            <a:r>
              <a:rPr lang="en-US" altLang="zh-TW" b="1" dirty="0" err="1" smtClean="0"/>
              <a:t>hyper-V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912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288" y="853134"/>
            <a:ext cx="7134958" cy="600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63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0485" y="505804"/>
            <a:ext cx="8119974" cy="821835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 Monitor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監控資源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540" y="1825625"/>
            <a:ext cx="78169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69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847" y="858471"/>
            <a:ext cx="8299875" cy="55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95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S</a:t>
            </a:r>
            <a:r>
              <a:rPr lang="en-US" altLang="zh-TW" sz="3200" dirty="0" smtClean="0"/>
              <a:t>erver </a:t>
            </a:r>
            <a:r>
              <a:rPr lang="en-US" altLang="zh-TW" sz="3200" dirty="0"/>
              <a:t>M</a:t>
            </a:r>
            <a:r>
              <a:rPr lang="en-US" altLang="zh-TW" sz="3200" dirty="0" smtClean="0"/>
              <a:t>anager</a:t>
            </a:r>
            <a:r>
              <a:rPr lang="zh-TW" altLang="en-US" sz="3200" dirty="0" smtClean="0"/>
              <a:t>使用技術</a:t>
            </a:r>
          </a:p>
        </p:txBody>
      </p:sp>
    </p:spTree>
    <p:extLst>
      <p:ext uri="{BB962C8B-B14F-4D97-AF65-F5344CB8AC3E}">
        <p14:creationId xmlns:p14="http://schemas.microsoft.com/office/powerpoint/2010/main" val="1816083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642588" cy="909759"/>
          </a:xfrm>
        </p:spPr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管理畫面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628" y="1368425"/>
            <a:ext cx="7690012" cy="501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11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S</a:t>
            </a:r>
            <a:r>
              <a:rPr lang="en-US" altLang="zh-TW" sz="3200" dirty="0" smtClean="0"/>
              <a:t>erver </a:t>
            </a:r>
            <a:r>
              <a:rPr lang="en-US" altLang="zh-TW" sz="3200" dirty="0"/>
              <a:t>M</a:t>
            </a:r>
            <a:r>
              <a:rPr lang="en-US" altLang="zh-TW" sz="3200" dirty="0" smtClean="0"/>
              <a:t>anager</a:t>
            </a:r>
            <a:r>
              <a:rPr lang="zh-TW" altLang="en-US" sz="3200" dirty="0" smtClean="0"/>
              <a:t>使用技術</a:t>
            </a:r>
          </a:p>
        </p:txBody>
      </p:sp>
    </p:spTree>
    <p:extLst>
      <p:ext uri="{BB962C8B-B14F-4D97-AF65-F5344CB8AC3E}">
        <p14:creationId xmlns:p14="http://schemas.microsoft.com/office/powerpoint/2010/main" val="38003630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85605"/>
          </a:xfrm>
        </p:spPr>
        <p:txBody>
          <a:bodyPr/>
          <a:lstStyle/>
          <a:p>
            <a:r>
              <a:rPr lang="zh-TW" altLang="en-US" b="1" dirty="0" smtClean="0"/>
              <a:t>啟動 </a:t>
            </a:r>
            <a:r>
              <a:rPr lang="en-US" altLang="zh-TW" b="1" dirty="0" smtClean="0"/>
              <a:t>Server </a:t>
            </a:r>
            <a:r>
              <a:rPr lang="en-US" altLang="zh-TW" b="1" dirty="0"/>
              <a:t>Manager</a:t>
            </a:r>
            <a:endParaRPr lang="zh-TW" altLang="en-US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142" y="1764079"/>
            <a:ext cx="5506483" cy="435133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024554" y="2813538"/>
            <a:ext cx="738554" cy="98473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410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Server Manager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684" y="1825625"/>
            <a:ext cx="66726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66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 smtClean="0"/>
              <a:t>本機使用者與</a:t>
            </a:r>
            <a:br>
              <a:rPr lang="zh-TW" altLang="en-US" dirty="0" smtClean="0"/>
            </a:br>
            <a:r>
              <a:rPr lang="zh-TW" altLang="en-US" dirty="0" smtClean="0"/>
              <a:t>群組帳戶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5271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165231"/>
            <a:ext cx="9144000" cy="26289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425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啟動</a:t>
            </a:r>
            <a:r>
              <a:rPr lang="en-US" altLang="zh-TW" b="1" dirty="0"/>
              <a:t>windows 10</a:t>
            </a:r>
            <a:r>
              <a:rPr lang="zh-TW" altLang="en-US" b="1" dirty="0"/>
              <a:t>的 </a:t>
            </a:r>
            <a:r>
              <a:rPr lang="en-US" altLang="zh-TW" b="1" dirty="0" err="1"/>
              <a:t>hyper-V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476" y="1329808"/>
            <a:ext cx="5033093" cy="5316914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4167554" y="4642338"/>
            <a:ext cx="800100" cy="9935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43858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014" y="365126"/>
            <a:ext cx="8009409" cy="64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0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332285"/>
            <a:ext cx="9144000" cy="198706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dirty="0" smtClean="0"/>
              <a:t>Windows Security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9978219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8166" y="110150"/>
            <a:ext cx="7886700" cy="944928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https://www.pcmag.com/news/microsoft-seriously-beefs-up-security-in-windows-server-2019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" y="910359"/>
            <a:ext cx="7886700" cy="32804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19296" y="4457672"/>
            <a:ext cx="3906967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Real-Time Protections   =&gt;</a:t>
            </a:r>
          </a:p>
          <a:p>
            <a:r>
              <a:rPr lang="en-US" altLang="zh-TW" dirty="0" smtClean="0"/>
              <a:t> Kernel Control Flow Guard</a:t>
            </a:r>
          </a:p>
          <a:p>
            <a:r>
              <a:rPr lang="en-US" altLang="zh-TW" dirty="0" smtClean="0"/>
              <a:t>System Guard Runtime Monitor </a:t>
            </a:r>
          </a:p>
          <a:p>
            <a:r>
              <a:rPr lang="en-US" altLang="zh-TW" dirty="0" smtClean="0"/>
              <a:t> improved Device Guard policy updates 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119" y="4457672"/>
            <a:ext cx="4254626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Using a Multi-Layered Security Approach</a:t>
            </a:r>
          </a:p>
          <a:p>
            <a:endParaRPr lang="en-US" altLang="zh-TW" dirty="0"/>
          </a:p>
          <a:p>
            <a:r>
              <a:rPr lang="en-US" altLang="zh-TW" dirty="0" smtClean="0"/>
              <a:t>Windows Defender </a:t>
            </a:r>
          </a:p>
          <a:p>
            <a:r>
              <a:rPr lang="en-US" altLang="zh-TW" dirty="0" smtClean="0"/>
              <a:t>Advanced Threat Protection (ATP)</a:t>
            </a:r>
          </a:p>
          <a:p>
            <a:endParaRPr lang="en-US" altLang="zh-TW" dirty="0"/>
          </a:p>
          <a:p>
            <a:r>
              <a:rPr lang="en-US" altLang="zh-TW" dirty="0"/>
              <a:t>S</a:t>
            </a:r>
            <a:r>
              <a:rPr lang="en-US" altLang="zh-TW" dirty="0" smtClean="0"/>
              <a:t>oftware-defined networking (SDN) firewall</a:t>
            </a:r>
          </a:p>
          <a:p>
            <a:r>
              <a:rPr lang="en-US" altLang="zh-TW" dirty="0" smtClean="0"/>
              <a:t> in Windows Server 2019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90521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3382"/>
          </a:xfrm>
        </p:spPr>
        <p:txBody>
          <a:bodyPr/>
          <a:lstStyle/>
          <a:p>
            <a:r>
              <a:rPr lang="en-US" altLang="zh-TW" dirty="0" smtClean="0"/>
              <a:t>Windows Security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19053"/>
            <a:ext cx="7886700" cy="4346896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870438" y="4976446"/>
            <a:ext cx="1468316" cy="24618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 rot="19609334">
            <a:off x="2427699" y="4330429"/>
            <a:ext cx="2156352" cy="368601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4824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3240" y="708027"/>
            <a:ext cx="6981092" cy="619612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https://community.windows.com/en-us</a:t>
            </a:r>
            <a:endParaRPr lang="zh-TW" altLang="en-US" sz="2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19" y="2177154"/>
            <a:ext cx="7886700" cy="308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56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078" y="1825625"/>
            <a:ext cx="78578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960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427" y="338749"/>
            <a:ext cx="6299688" cy="813043"/>
          </a:xfrm>
        </p:spPr>
        <p:txBody>
          <a:bodyPr/>
          <a:lstStyle/>
          <a:p>
            <a:r>
              <a:rPr lang="en-US" altLang="zh-TW" dirty="0" smtClean="0"/>
              <a:t>Virus &amp; threat protection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5" b="25221"/>
          <a:stretch/>
        </p:blipFill>
        <p:spPr>
          <a:xfrm>
            <a:off x="571499" y="1151792"/>
            <a:ext cx="3226777" cy="342020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833" r="6949"/>
          <a:stretch/>
        </p:blipFill>
        <p:spPr>
          <a:xfrm>
            <a:off x="3657600" y="1573821"/>
            <a:ext cx="3534508" cy="490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237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4040065" cy="962512"/>
          </a:xfrm>
        </p:spPr>
        <p:txBody>
          <a:bodyPr/>
          <a:lstStyle/>
          <a:p>
            <a:r>
              <a:rPr lang="en-US" altLang="zh-TW" dirty="0" smtClean="0"/>
              <a:t>Device security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8720" y="1825625"/>
            <a:ext cx="55065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97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8842" y="417880"/>
            <a:ext cx="5974373" cy="1032851"/>
          </a:xfrm>
        </p:spPr>
        <p:txBody>
          <a:bodyPr/>
          <a:lstStyle/>
          <a:p>
            <a:r>
              <a:rPr lang="en-US" altLang="zh-TW" dirty="0" smtClean="0"/>
              <a:t>App &amp; browser control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441" y="1450731"/>
            <a:ext cx="5751744" cy="464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491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40434"/>
            <a:ext cx="7886700" cy="432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91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啟動的</a:t>
            </a:r>
            <a:r>
              <a:rPr lang="en-US" altLang="zh-TW" b="1" dirty="0" err="1" smtClean="0"/>
              <a:t>hyper-V</a:t>
            </a:r>
            <a:r>
              <a:rPr lang="zh-TW" altLang="en-US" b="1" dirty="0" smtClean="0"/>
              <a:t>畫面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074" y="1421179"/>
            <a:ext cx="7047100" cy="512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282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4785" y="365126"/>
            <a:ext cx="8502161" cy="1325563"/>
          </a:xfrm>
        </p:spPr>
        <p:txBody>
          <a:bodyPr/>
          <a:lstStyle/>
          <a:p>
            <a:r>
              <a:rPr lang="en-US" altLang="zh-TW" dirty="0"/>
              <a:t>Device protection in Windows Security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74785" y="6396335"/>
            <a:ext cx="7939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/>
              <a:t>https://support.microsoft.com/en-us/windows/device-protection-in-windows-security-afa11526-de57-b1c5-599f-3a4c6a61c5e2#memoryintegrity</a:t>
            </a:r>
            <a:endParaRPr lang="zh-TW" altLang="en-US" sz="12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90" y="1846208"/>
            <a:ext cx="5320810" cy="4372973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2115" y="2321169"/>
            <a:ext cx="5208285" cy="372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664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Turn Microsoft Defender Firewall on or off.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7119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373" y="211662"/>
            <a:ext cx="7886700" cy="862620"/>
          </a:xfrm>
        </p:spPr>
        <p:txBody>
          <a:bodyPr/>
          <a:lstStyle/>
          <a:p>
            <a:r>
              <a:rPr lang="en-US" altLang="zh-TW" dirty="0"/>
              <a:t>Microsoft </a:t>
            </a:r>
            <a:r>
              <a:rPr lang="zh-TW" altLang="en-US" dirty="0"/>
              <a:t>安全掃描工具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27" y="884846"/>
            <a:ext cx="6316078" cy="51115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8650" y="6180337"/>
            <a:ext cx="81856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https://docs.microsoft.com/zh-tw/windows/security/threat-protection/intelligence/safety-scanner-download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67473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/>
              <a:t>使用者</a:t>
            </a:r>
            <a:r>
              <a:rPr lang="en-US" altLang="zh-TW" sz="4000" dirty="0" smtClean="0"/>
              <a:t>(USERS)|</a:t>
            </a:r>
            <a:r>
              <a:rPr lang="zh-TW" altLang="en-US" sz="4000" dirty="0" smtClean="0"/>
              <a:t>群組</a:t>
            </a:r>
            <a:r>
              <a:rPr lang="en-US" altLang="zh-TW" sz="4000" dirty="0" smtClean="0"/>
              <a:t>(GROUP)</a:t>
            </a:r>
          </a:p>
          <a:p>
            <a:pPr algn="ctr"/>
            <a:r>
              <a:rPr lang="zh-TW" altLang="en-US" sz="4000" dirty="0" smtClean="0"/>
              <a:t>建置與管理 技術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7897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實戰主題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使用者</a:t>
            </a:r>
            <a:r>
              <a:rPr lang="en-US" altLang="zh-TW" dirty="0"/>
              <a:t>(USERS)|</a:t>
            </a:r>
            <a:r>
              <a:rPr lang="zh-TW" altLang="en-US" dirty="0"/>
              <a:t>群組</a:t>
            </a:r>
            <a:r>
              <a:rPr lang="en-US" altLang="zh-TW" dirty="0"/>
              <a:t>(GROUP</a:t>
            </a:r>
            <a:r>
              <a:rPr lang="en-US" altLang="zh-TW" dirty="0" smtClean="0"/>
              <a:t>)&gt;&gt;</a:t>
            </a:r>
          </a:p>
          <a:p>
            <a:r>
              <a:rPr lang="zh-TW" altLang="en-US" dirty="0" smtClean="0"/>
              <a:t>建置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個使用者</a:t>
            </a:r>
            <a:r>
              <a:rPr lang="en-US" altLang="zh-TW" dirty="0" smtClean="0"/>
              <a:t>A B C  </a:t>
            </a:r>
          </a:p>
          <a:p>
            <a:r>
              <a:rPr lang="zh-TW" altLang="en-US" dirty="0" smtClean="0"/>
              <a:t>修改</a:t>
            </a:r>
            <a:r>
              <a:rPr lang="zh-TW" altLang="en-US" dirty="0"/>
              <a:t>使用者</a:t>
            </a:r>
            <a:r>
              <a:rPr lang="en-US" altLang="zh-TW" dirty="0"/>
              <a:t>A </a:t>
            </a:r>
            <a:r>
              <a:rPr lang="zh-TW" altLang="en-US" dirty="0" smtClean="0"/>
              <a:t>的權限</a:t>
            </a:r>
            <a:endParaRPr lang="en-US" altLang="zh-TW" dirty="0"/>
          </a:p>
          <a:p>
            <a:r>
              <a:rPr lang="zh-TW" altLang="en-US" dirty="0" smtClean="0"/>
              <a:t>建置兩個</a:t>
            </a:r>
            <a:r>
              <a:rPr lang="zh-TW" altLang="en-US" dirty="0"/>
              <a:t>群組</a:t>
            </a:r>
            <a:r>
              <a:rPr lang="en-US" altLang="zh-TW" dirty="0"/>
              <a:t>(GROUP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556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0097"/>
          </a:xfrm>
        </p:spPr>
        <p:txBody>
          <a:bodyPr/>
          <a:lstStyle/>
          <a:p>
            <a:r>
              <a:rPr lang="zh-TW" altLang="en-US" dirty="0" smtClean="0"/>
              <a:t>內建的使用者帳戶與群組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50" y="2013328"/>
            <a:ext cx="3297115" cy="27392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內建使用者帳戶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Administrator</a:t>
            </a:r>
          </a:p>
          <a:p>
            <a:r>
              <a:rPr lang="zh-TW" altLang="en-US" dirty="0" smtClean="0"/>
              <a:t>無法刪除。</a:t>
            </a:r>
            <a:endParaRPr lang="en-US" altLang="zh-TW" dirty="0" smtClean="0"/>
          </a:p>
          <a:p>
            <a:r>
              <a:rPr lang="zh-TW" altLang="en-US" dirty="0" smtClean="0"/>
              <a:t>建議將其改名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Guest</a:t>
            </a:r>
          </a:p>
          <a:p>
            <a:r>
              <a:rPr lang="zh-TW" altLang="en-US" dirty="0" smtClean="0"/>
              <a:t>可更改名稱，但無法刪除。</a:t>
            </a:r>
            <a:endParaRPr lang="en-US" altLang="zh-TW" dirty="0" smtClean="0"/>
          </a:p>
          <a:p>
            <a:r>
              <a:rPr lang="zh-TW" altLang="en-US" dirty="0" smtClean="0"/>
              <a:t>預設為停用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EA46F90-6D08-4CF5-8DFF-536D220C4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9969" y="1239715"/>
            <a:ext cx="3912577" cy="3015872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  <a:defRPr/>
            </a:pPr>
            <a:endParaRPr lang="en-US" altLang="zh-TW" sz="1300" dirty="0" smtClean="0"/>
          </a:p>
          <a:p>
            <a:pPr marL="0" indent="0">
              <a:buNone/>
              <a:defRPr/>
            </a:pPr>
            <a:r>
              <a:rPr lang="zh-TW" alt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內建</a:t>
            </a:r>
            <a:r>
              <a:rPr lang="zh-TW" alt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的本機群組</a:t>
            </a:r>
            <a:r>
              <a:rPr lang="zh-TW" altLang="en-US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帳戶</a:t>
            </a:r>
            <a:endParaRPr lang="en-US" altLang="zh-TW" sz="3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  <a:defRPr/>
            </a:pPr>
            <a:endParaRPr lang="en-US" altLang="zh-TW" sz="1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en-US" sz="2400" dirty="0" smtClean="0"/>
              <a:t>Administrators</a:t>
            </a:r>
            <a:endParaRPr lang="en-US" sz="2400" dirty="0"/>
          </a:p>
          <a:p>
            <a:pPr>
              <a:defRPr/>
            </a:pPr>
            <a:r>
              <a:rPr lang="en-US" sz="2400" dirty="0"/>
              <a:t>Backup Operators</a:t>
            </a:r>
          </a:p>
          <a:p>
            <a:pPr>
              <a:defRPr/>
            </a:pPr>
            <a:r>
              <a:rPr lang="en-US" sz="2400" dirty="0"/>
              <a:t>Guests</a:t>
            </a:r>
          </a:p>
          <a:p>
            <a:pPr>
              <a:defRPr/>
            </a:pPr>
            <a:r>
              <a:rPr lang="en-US" sz="2400" dirty="0"/>
              <a:t>Network Configuration Operators</a:t>
            </a:r>
          </a:p>
          <a:p>
            <a:pPr>
              <a:defRPr/>
            </a:pPr>
            <a:r>
              <a:rPr lang="en-US" sz="2400" dirty="0"/>
              <a:t>Remote Desktop Users</a:t>
            </a:r>
          </a:p>
          <a:p>
            <a:pPr>
              <a:defRPr/>
            </a:pPr>
            <a:r>
              <a:rPr lang="en-US" sz="2400" dirty="0"/>
              <a:t>Users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TW" dirty="0"/>
              <a:t>     </a:t>
            </a:r>
            <a:r>
              <a:rPr lang="en-US" altLang="zh-TW" dirty="0" smtClean="0"/>
              <a:t>……………………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4149969" y="4448880"/>
            <a:ext cx="3991708" cy="20621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特殊群組帳戶</a:t>
            </a:r>
            <a:endParaRPr lang="en-US" altLang="zh-TW" sz="2800" dirty="0" smtClean="0"/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Everyone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Authenticated Users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Interactive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</a:p>
          <a:p>
            <a:pPr>
              <a:defRPr/>
            </a:pP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Anonymous </a:t>
            </a:r>
            <a:r>
              <a:rPr lang="en-US" altLang="zh-TW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Logon</a:t>
            </a:r>
            <a:endParaRPr lang="en-US" altLang="zh-TW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227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建立</a:t>
            </a:r>
            <a:r>
              <a:rPr lang="zh-TW" altLang="en-US" dirty="0" smtClean="0"/>
              <a:t>使用者帳戶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3100" dirty="0" smtClean="0"/>
              <a:t>開始</a:t>
            </a:r>
            <a:r>
              <a:rPr lang="en-US" altLang="zh-TW" sz="3100" dirty="0" smtClean="0"/>
              <a:t>=&gt;Windows </a:t>
            </a:r>
            <a:r>
              <a:rPr lang="zh-TW" altLang="en-US" sz="3100" dirty="0"/>
              <a:t>系統管理</a:t>
            </a:r>
            <a:r>
              <a:rPr lang="zh-TW" altLang="en-US" sz="3100" dirty="0" smtClean="0"/>
              <a:t>工具</a:t>
            </a:r>
            <a:r>
              <a:rPr lang="en-US" altLang="zh-TW" sz="3100" dirty="0" smtClean="0"/>
              <a:t>=&gt;</a:t>
            </a:r>
            <a:r>
              <a:rPr lang="zh-TW" altLang="en-US" sz="3100" dirty="0" smtClean="0"/>
              <a:t>電腦管理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32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4295042" cy="971305"/>
          </a:xfrm>
        </p:spPr>
        <p:txBody>
          <a:bodyPr/>
          <a:lstStyle/>
          <a:p>
            <a:r>
              <a:rPr lang="zh-TW" altLang="en-US" dirty="0"/>
              <a:t>密碼</a:t>
            </a:r>
            <a:r>
              <a:rPr lang="zh-TW" altLang="en-US" dirty="0" smtClean="0"/>
              <a:t>設定事項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7780" y="1894591"/>
            <a:ext cx="768887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英文字母有分大小寫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無密碼的帳戶預設僅可本機登入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預設需至少</a:t>
            </a:r>
            <a:r>
              <a:rPr lang="en-US" altLang="zh-TW" sz="3200" dirty="0" smtClean="0"/>
              <a:t>6</a:t>
            </a:r>
            <a:r>
              <a:rPr lang="zh-TW" altLang="en-US" sz="3200" dirty="0" smtClean="0"/>
              <a:t>個字元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不可包含使用者帳戶名稱或全名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3200" dirty="0" smtClean="0"/>
              <a:t>至少要包含</a:t>
            </a:r>
            <a:r>
              <a:rPr lang="en-US" altLang="zh-TW" sz="3200" dirty="0" smtClean="0"/>
              <a:t>A - Z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a - z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0 - 9</a:t>
            </a:r>
            <a:r>
              <a:rPr lang="zh-TW" altLang="en-US" sz="3200" dirty="0" smtClean="0"/>
              <a:t>、非字母數字</a:t>
            </a:r>
            <a:r>
              <a:rPr lang="en-US" altLang="zh-TW" sz="3200" dirty="0" smtClean="0"/>
              <a:t>(</a:t>
            </a:r>
            <a:r>
              <a:rPr lang="zh-TW" altLang="en-US" sz="3200" dirty="0" smtClean="0"/>
              <a:t>例如</a:t>
            </a:r>
            <a:r>
              <a:rPr lang="en-US" altLang="zh-TW" sz="3200" dirty="0" smtClean="0"/>
              <a:t>!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$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#</a:t>
            </a:r>
            <a:r>
              <a:rPr lang="zh-TW" altLang="en-US" sz="3200" dirty="0" smtClean="0"/>
              <a:t>、</a:t>
            </a:r>
            <a:r>
              <a:rPr lang="en-US" altLang="zh-TW" sz="3200" dirty="0" smtClean="0"/>
              <a:t>%)</a:t>
            </a:r>
            <a:r>
              <a:rPr lang="zh-TW" altLang="en-US" sz="3200" dirty="0" smtClean="0"/>
              <a:t>等</a:t>
            </a:r>
            <a:r>
              <a:rPr lang="en-US" altLang="zh-TW" sz="3200" dirty="0" smtClean="0"/>
              <a:t>4</a:t>
            </a:r>
            <a:r>
              <a:rPr lang="zh-TW" altLang="en-US" sz="3200" dirty="0" smtClean="0"/>
              <a:t>組字元中的</a:t>
            </a:r>
            <a:r>
              <a:rPr lang="en-US" altLang="zh-TW" sz="3200" dirty="0" smtClean="0"/>
              <a:t>3</a:t>
            </a:r>
            <a:r>
              <a:rPr lang="zh-TW" altLang="en-US" sz="3200" dirty="0" smtClean="0"/>
              <a:t>組</a:t>
            </a:r>
            <a:endParaRPr lang="en-US" altLang="zh-TW" sz="3200" dirty="0" smtClean="0"/>
          </a:p>
          <a:p>
            <a:endParaRPr lang="en-US" altLang="zh-TW" dirty="0"/>
          </a:p>
          <a:p>
            <a:r>
              <a:rPr lang="zh-TW" altLang="en-US" dirty="0" smtClean="0"/>
              <a:t>例如</a:t>
            </a:r>
            <a:r>
              <a:rPr lang="en-US" altLang="zh-TW" dirty="0" smtClean="0"/>
              <a:t>12abAB</a:t>
            </a:r>
            <a:r>
              <a:rPr lang="zh-TW" altLang="en-US" dirty="0" smtClean="0"/>
              <a:t>為有效密碼，而</a:t>
            </a:r>
            <a:r>
              <a:rPr lang="en-US" altLang="zh-TW" dirty="0" smtClean="0"/>
              <a:t>123456</a:t>
            </a:r>
            <a:r>
              <a:rPr lang="zh-TW" altLang="en-US" dirty="0" smtClean="0"/>
              <a:t>為無效密碼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263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群組原則</a:t>
            </a:r>
            <a:r>
              <a:rPr lang="en-US" altLang="zh-TW" sz="3200" dirty="0" smtClean="0"/>
              <a:t>(Group policy)</a:t>
            </a:r>
            <a:r>
              <a:rPr lang="zh-TW" altLang="en-US" sz="3200" dirty="0" smtClean="0"/>
              <a:t>與安全設定 技術</a:t>
            </a:r>
            <a:endParaRPr lang="en-US" altLang="zh-TW" sz="3200" dirty="0" smtClean="0"/>
          </a:p>
          <a:p>
            <a:pPr algn="ctr"/>
            <a:r>
              <a:rPr lang="en-US" altLang="zh-TW" sz="3200" dirty="0" smtClean="0"/>
              <a:t>Local vs domain</a:t>
            </a:r>
            <a:endParaRPr lang="zh-TW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66494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群組原則</a:t>
            </a:r>
            <a:r>
              <a:rPr lang="en-US" altLang="zh-TW" dirty="0"/>
              <a:t>(Group Policy)</a:t>
            </a:r>
            <a:r>
              <a:rPr lang="zh-TW" altLang="en-US" dirty="0" smtClean="0"/>
              <a:t>實戰</a:t>
            </a:r>
            <a:r>
              <a:rPr lang="zh-TW" altLang="en-US" dirty="0"/>
              <a:t>項目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46175"/>
          </a:xfrm>
        </p:spPr>
        <p:txBody>
          <a:bodyPr/>
          <a:lstStyle/>
          <a:p>
            <a:r>
              <a:rPr lang="zh-TW" altLang="en-US" dirty="0" smtClean="0"/>
              <a:t>拒絕某使用者本</a:t>
            </a:r>
            <a:r>
              <a:rPr lang="zh-TW" altLang="en-US" dirty="0"/>
              <a:t>機登入</a:t>
            </a:r>
          </a:p>
          <a:p>
            <a:r>
              <a:rPr lang="zh-TW" altLang="en-US" dirty="0"/>
              <a:t>讓使用者無法存取控制台與電腦設定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788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使用</a:t>
            </a:r>
            <a:r>
              <a:rPr lang="en-US" altLang="zh-TW" sz="3200" dirty="0" err="1" smtClean="0"/>
              <a:t>hyper-V</a:t>
            </a:r>
            <a:r>
              <a:rPr lang="zh-TW" altLang="en-US" sz="3200" dirty="0" smtClean="0"/>
              <a:t>執行</a:t>
            </a:r>
            <a:r>
              <a:rPr lang="zh-TW" alt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兩個</a:t>
            </a:r>
            <a:endParaRPr lang="en-US" altLang="zh-TW" sz="32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sz="3200" dirty="0" smtClean="0"/>
              <a:t>可互連的</a:t>
            </a:r>
            <a:r>
              <a:rPr lang="en-US" altLang="zh-TW" sz="3200" dirty="0" smtClean="0"/>
              <a:t>windows server 2019</a:t>
            </a:r>
          </a:p>
        </p:txBody>
      </p:sp>
    </p:spTree>
    <p:extLst>
      <p:ext uri="{BB962C8B-B14F-4D97-AF65-F5344CB8AC3E}">
        <p14:creationId xmlns:p14="http://schemas.microsoft.com/office/powerpoint/2010/main" val="41844363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5750" y="325089"/>
            <a:ext cx="8229600" cy="738957"/>
          </a:xfrm>
        </p:spPr>
        <p:txBody>
          <a:bodyPr/>
          <a:lstStyle/>
          <a:p>
            <a:pPr>
              <a:defRPr/>
            </a:pPr>
            <a:r>
              <a:rPr lang="zh-TW" altLang="en-US" dirty="0" smtClean="0"/>
              <a:t>群組原則</a:t>
            </a:r>
            <a:r>
              <a:rPr lang="en-US" altLang="zh-TW" dirty="0" smtClean="0"/>
              <a:t>(Group Policy)</a:t>
            </a:r>
            <a:endParaRPr lang="zh-TW" alt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21178"/>
            <a:ext cx="7886700" cy="530029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sz="2400" dirty="0" smtClean="0"/>
              <a:t>用途 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可</a:t>
            </a:r>
            <a:r>
              <a:rPr lang="zh-TW" altLang="en-US" sz="2400" dirty="0" smtClean="0"/>
              <a:t>透過</a:t>
            </a:r>
            <a:r>
              <a:rPr lang="zh-TW" altLang="en-US" sz="2400" dirty="0" smtClean="0"/>
              <a:t>群組原則來控管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使用者的工作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環境</a:t>
            </a:r>
            <a:endParaRPr lang="en-US" altLang="zh-TW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內容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zh-TW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defRPr/>
            </a:pPr>
            <a:r>
              <a:rPr lang="zh-TW" altLang="en-US" dirty="0" smtClean="0"/>
              <a:t>電腦設定</a:t>
            </a:r>
            <a:endParaRPr lang="en-US" altLang="zh-TW" dirty="0" smtClean="0"/>
          </a:p>
          <a:p>
            <a:pPr lvl="1">
              <a:defRPr/>
            </a:pPr>
            <a:r>
              <a:rPr lang="zh-TW" altLang="en-US" dirty="0" smtClean="0"/>
              <a:t>使用者設定</a:t>
            </a:r>
            <a:endParaRPr lang="en-US" altLang="zh-TW" dirty="0" smtClean="0"/>
          </a:p>
          <a:p>
            <a:pPr>
              <a:defRPr/>
            </a:pPr>
            <a:r>
              <a:rPr lang="zh-TW" altLang="en-US" sz="2400" dirty="0" smtClean="0"/>
              <a:t>兩個</a:t>
            </a:r>
            <a:r>
              <a:rPr lang="zh-TW" altLang="en-US" sz="2400" dirty="0" smtClean="0"/>
              <a:t>類型的</a:t>
            </a:r>
            <a:r>
              <a:rPr lang="zh-TW" altLang="en-US" sz="2400" dirty="0" smtClean="0"/>
              <a:t>群組原則</a:t>
            </a:r>
            <a:endParaRPr lang="en-US" altLang="zh-TW" sz="2400" dirty="0"/>
          </a:p>
          <a:p>
            <a:pPr lvl="1">
              <a:defRPr/>
            </a:pP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本機電腦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原則 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適用於工作站模式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本次測試使用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defRPr/>
            </a:pP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網域群組原則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(GPO)</a:t>
            </a: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</a:t>
            </a: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適用於網域模式</a:t>
            </a:r>
            <a:endParaRPr lang="en-US" altLang="zh-TW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2" indent="0">
              <a:buNone/>
              <a:defRPr/>
            </a:pP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</a:t>
            </a: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可針對</a:t>
            </a: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站</a:t>
            </a: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台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(site)</a:t>
            </a: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、網域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(domain)</a:t>
            </a: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</a:t>
            </a: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組織</a:t>
            </a: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單位</a:t>
            </a:r>
            <a:r>
              <a:rPr lang="en-US" altLang="zh-TW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(OU)</a:t>
            </a: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</a:t>
            </a:r>
            <a:r>
              <a:rPr lang="zh-TW" alt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</a:t>
            </a:r>
            <a:endParaRPr lang="en-US" altLang="zh-TW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TW" altLang="en-US" sz="2400" dirty="0" smtClean="0"/>
              <a:t>處理要項 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本</a:t>
            </a:r>
            <a:r>
              <a:rPr lang="zh-TW" altLang="en-US" sz="2400" dirty="0"/>
              <a:t>機電腦原則與網域群組原則有衝突的話，以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網域</a:t>
            </a:r>
            <a:r>
              <a:rPr lang="zh-TW" altLang="en-US" sz="2400" dirty="0"/>
              <a:t>的設定優先</a:t>
            </a:r>
            <a:endParaRPr lang="en-US" altLang="zh-TW" sz="2400" dirty="0"/>
          </a:p>
          <a:p>
            <a:pPr lvl="1">
              <a:defRPr/>
            </a:pPr>
            <a:endParaRPr lang="en-US" altLang="zh-TW" dirty="0" smtClean="0"/>
          </a:p>
          <a:p>
            <a:pPr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D76D9-8DC2-4684-B6FB-F73A02764655}" type="slidenum">
              <a:rPr lang="en-US" altLang="zh-TW" smtClean="0"/>
              <a:pPr>
                <a:defRPr/>
              </a:pPr>
              <a:t>70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897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6446" y="327879"/>
            <a:ext cx="7886700" cy="718405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使用</a:t>
            </a:r>
            <a:r>
              <a:rPr lang="zh-TW" altLang="en-US" sz="3200" dirty="0" smtClean="0"/>
              <a:t>群組原則</a:t>
            </a:r>
            <a:r>
              <a:rPr lang="en-US" altLang="zh-TW" sz="3200" dirty="0"/>
              <a:t>(Group Policy</a:t>
            </a:r>
            <a:r>
              <a:rPr lang="en-US" altLang="zh-TW" sz="3200" dirty="0" smtClean="0"/>
              <a:t>)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=&gt;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gpedit.exe</a:t>
            </a: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46" y="1585180"/>
            <a:ext cx="5622826" cy="50090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859" y="1585180"/>
            <a:ext cx="5729092" cy="4950617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2233247" y="2627342"/>
            <a:ext cx="1054951" cy="143314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/>
              <a:t>開啟</a:t>
            </a:r>
          </a:p>
        </p:txBody>
      </p:sp>
      <p:sp>
        <p:nvSpPr>
          <p:cNvPr id="7" name="矩形 6"/>
          <p:cNvSpPr/>
          <p:nvPr/>
        </p:nvSpPr>
        <p:spPr>
          <a:xfrm>
            <a:off x="2365131" y="104628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設定內容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zh-TW" altLang="en-US" dirty="0" smtClean="0"/>
              <a:t>電腦設定     使用者</a:t>
            </a:r>
            <a:r>
              <a:rPr lang="zh-TW" altLang="en-US" dirty="0"/>
              <a:t>設定</a:t>
            </a:r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4651131" y="225801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電腦設定</a:t>
            </a:r>
          </a:p>
        </p:txBody>
      </p:sp>
      <p:sp>
        <p:nvSpPr>
          <p:cNvPr id="9" name="矩形 8"/>
          <p:cNvSpPr/>
          <p:nvPr/>
        </p:nvSpPr>
        <p:spPr>
          <a:xfrm>
            <a:off x="4852156" y="471264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使用者設定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967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4589"/>
          </a:xfrm>
        </p:spPr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</a:t>
            </a:r>
            <a:r>
              <a:rPr lang="en-US" altLang="zh-TW" dirty="0" smtClean="0"/>
              <a:t>edit.exe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405" y="1477106"/>
            <a:ext cx="7838945" cy="487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4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實戰</a:t>
            </a:r>
            <a:r>
              <a:rPr lang="en-US" altLang="zh-TW" dirty="0" smtClean="0"/>
              <a:t>1: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48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實戰</a:t>
            </a:r>
            <a:r>
              <a:rPr lang="en-US" altLang="zh-TW" dirty="0"/>
              <a:t>2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0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726" y="268412"/>
            <a:ext cx="8313127" cy="707536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本機安全性原則 </a:t>
            </a:r>
            <a:r>
              <a:rPr lang="zh-TW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Security Policy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93480" y="891146"/>
            <a:ext cx="7886700" cy="12253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dirty="0" smtClean="0"/>
              <a:t>多種啟動方式</a:t>
            </a:r>
            <a:endParaRPr lang="en-US" altLang="zh-TW" sz="2400" dirty="0" smtClean="0"/>
          </a:p>
          <a:p>
            <a:r>
              <a:rPr lang="en-US" altLang="zh-TW" sz="2400" dirty="0" err="1" smtClean="0"/>
              <a:t>gpedit.msc</a:t>
            </a:r>
            <a:r>
              <a:rPr lang="en-US" altLang="zh-TW" sz="2400" dirty="0" smtClean="0"/>
              <a:t> =&gt;</a:t>
            </a:r>
            <a:r>
              <a:rPr lang="zh-TW" altLang="en-US" sz="2400" dirty="0" smtClean="0"/>
              <a:t>本</a:t>
            </a:r>
            <a:r>
              <a:rPr lang="zh-TW" altLang="en-US" sz="2400" dirty="0"/>
              <a:t>機電腦 </a:t>
            </a:r>
            <a:r>
              <a:rPr lang="zh-TW" altLang="en-US" sz="2400" dirty="0" smtClean="0"/>
              <a:t>原則</a:t>
            </a:r>
            <a:r>
              <a:rPr lang="en-US" altLang="zh-TW" sz="2400" dirty="0" smtClean="0"/>
              <a:t>=&gt;</a:t>
            </a:r>
            <a:r>
              <a:rPr lang="zh-TW" altLang="en-US" sz="2400" dirty="0" smtClean="0"/>
              <a:t>安全</a:t>
            </a:r>
            <a:r>
              <a:rPr lang="zh-TW" altLang="en-US" sz="2400" dirty="0"/>
              <a:t>性設定</a:t>
            </a:r>
          </a:p>
          <a:p>
            <a:r>
              <a:rPr lang="zh-TW" altLang="en-US" sz="2400" dirty="0"/>
              <a:t>系統管理</a:t>
            </a:r>
            <a:r>
              <a:rPr lang="zh-TW" altLang="en-US" sz="2400" dirty="0" smtClean="0"/>
              <a:t>工具</a:t>
            </a:r>
            <a:r>
              <a:rPr lang="en-US" altLang="zh-TW" sz="2400" dirty="0" smtClean="0"/>
              <a:t>=&gt;</a:t>
            </a:r>
            <a:r>
              <a:rPr lang="zh-TW" altLang="en-US" sz="2400" dirty="0" smtClean="0"/>
              <a:t>本</a:t>
            </a:r>
            <a:r>
              <a:rPr lang="zh-TW" altLang="en-US" sz="2400" dirty="0"/>
              <a:t>機安全性原則 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79" y="2195583"/>
            <a:ext cx="8224017" cy="4468986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840415" y="3763108"/>
            <a:ext cx="914400" cy="1670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003" y="3336087"/>
            <a:ext cx="4431470" cy="269223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向左箭號 6"/>
          <p:cNvSpPr/>
          <p:nvPr/>
        </p:nvSpPr>
        <p:spPr>
          <a:xfrm>
            <a:off x="5777734" y="3587262"/>
            <a:ext cx="904420" cy="64183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829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實戰項目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1309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Windows </a:t>
            </a:r>
            <a:r>
              <a:rPr lang="en-US" altLang="zh-TW" dirty="0" smtClean="0"/>
              <a:t>Auditing</a:t>
            </a:r>
            <a:br>
              <a:rPr lang="en-US" altLang="zh-TW" dirty="0" smtClean="0"/>
            </a:br>
            <a:r>
              <a:rPr lang="zh-TW" altLang="en-US" dirty="0"/>
              <a:t>稽核與審核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585790"/>
          </a:xfrm>
        </p:spPr>
        <p:txBody>
          <a:bodyPr/>
          <a:lstStyle/>
          <a:p>
            <a:r>
              <a:rPr lang="en-US" altLang="zh-TW" dirty="0"/>
              <a:t>https://docs.microsoft.com/zh-tw/windows-server/identity/ad-ds/plan/security-best-practices/audit-policy-recommendations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37254" y="4266310"/>
            <a:ext cx="109108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稽核帳戶登入</a:t>
            </a:r>
            <a:r>
              <a:rPr lang="zh-TW" altLang="en-US" dirty="0" smtClean="0"/>
              <a:t>事件</a:t>
            </a:r>
            <a:endParaRPr lang="en-US" altLang="zh-TW" dirty="0" smtClean="0"/>
          </a:p>
          <a:p>
            <a:r>
              <a:rPr lang="en-US" altLang="zh-TW" dirty="0"/>
              <a:t>https://docs.microsoft.com/zh-tw/windows/security/threat-protection/auditing/basic-audit-account-logon-events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2080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5315" y="365127"/>
            <a:ext cx="8616462" cy="962512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使用</a:t>
            </a:r>
            <a:r>
              <a:rPr lang="en-US" altLang="zh-TW" sz="4000" dirty="0" err="1"/>
              <a:t>hyper-V</a:t>
            </a:r>
            <a:r>
              <a:rPr lang="zh-TW" altLang="en-US" sz="4000" dirty="0" smtClean="0"/>
              <a:t>執行</a:t>
            </a:r>
            <a:r>
              <a:rPr lang="en-US" altLang="zh-TW" sz="4000" dirty="0" smtClean="0"/>
              <a:t>windows </a:t>
            </a:r>
            <a:r>
              <a:rPr lang="en-US" altLang="zh-TW" sz="4000" dirty="0"/>
              <a:t>server </a:t>
            </a:r>
            <a:r>
              <a:rPr lang="en-US" altLang="zh-TW" sz="4000" dirty="0" smtClean="0"/>
              <a:t>2019</a:t>
            </a:r>
            <a:endParaRPr lang="zh-TW" altLang="en-US" sz="4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189" y="1327639"/>
            <a:ext cx="7115334" cy="51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43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6089" y="215657"/>
            <a:ext cx="8348296" cy="892174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winver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確認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server 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版本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546" y="1257301"/>
            <a:ext cx="8452149" cy="488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3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</TotalTime>
  <Words>751</Words>
  <Application>Microsoft Office PowerPoint</Application>
  <PresentationFormat>如螢幕大小 (4:3)</PresentationFormat>
  <Paragraphs>154</Paragraphs>
  <Slides>77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3" baseType="lpstr">
      <vt:lpstr>新細明體</vt:lpstr>
      <vt:lpstr>Arial</vt:lpstr>
      <vt:lpstr>Calibri</vt:lpstr>
      <vt:lpstr>Calibri Light</vt:lpstr>
      <vt:lpstr>Wingdings</vt:lpstr>
      <vt:lpstr>Office 佈景主題</vt:lpstr>
      <vt:lpstr>Windows server 測試與實戰報告</vt:lpstr>
      <vt:lpstr>agenda</vt:lpstr>
      <vt:lpstr>PowerPoint 簡報</vt:lpstr>
      <vt:lpstr>安裝windows 10的 hyper-V</vt:lpstr>
      <vt:lpstr>啟動windows 10的 hyper-V</vt:lpstr>
      <vt:lpstr>啟動的hyper-V畫面</vt:lpstr>
      <vt:lpstr>PowerPoint 簡報</vt:lpstr>
      <vt:lpstr>使用hyper-V執行windows server 2019</vt:lpstr>
      <vt:lpstr>使用winver確認windows server 版本</vt:lpstr>
      <vt:lpstr>已完成的兩個windows server 2019</vt:lpstr>
      <vt:lpstr>已完成的兩個可互通 windows server 2019</vt:lpstr>
      <vt:lpstr>PowerPoint 簡報</vt:lpstr>
      <vt:lpstr>Server Manager 管理畫面</vt:lpstr>
      <vt:lpstr>Server Manager/Tools  有許多管理工具</vt:lpstr>
      <vt:lpstr>Server Manager 眾多Tools說明 </vt:lpstr>
      <vt:lpstr>Server Manager =&gt;Tools =&gt;computer management </vt:lpstr>
      <vt:lpstr>computer management/ Task Scheduler</vt:lpstr>
      <vt:lpstr>computer management/event viewer</vt:lpstr>
      <vt:lpstr>PowerPoint 簡報</vt:lpstr>
      <vt:lpstr>Server Manager =&gt;Tools =&gt; component service</vt:lpstr>
      <vt:lpstr>Server Manager =&gt;Tools =&gt;</vt:lpstr>
      <vt:lpstr>Server Manager =&gt;Tools =&gt;</vt:lpstr>
      <vt:lpstr>Server Manager =&gt;Tools =&gt;</vt:lpstr>
      <vt:lpstr>PowerPoint 簡報</vt:lpstr>
      <vt:lpstr>PowerPoint 簡報</vt:lpstr>
      <vt:lpstr>Server Manager =&gt;Tools =&gt;</vt:lpstr>
      <vt:lpstr>Server Manager =&gt;Tools =&gt;</vt:lpstr>
      <vt:lpstr>Server Manager =&gt;Tools =&gt;</vt:lpstr>
      <vt:lpstr>Server Manager =&gt;Tools =&gt;</vt:lpstr>
      <vt:lpstr>Server Manager =&gt;Tools =&gt;</vt:lpstr>
      <vt:lpstr>Server Manager =&gt;Tools =&gt;</vt:lpstr>
      <vt:lpstr>Server Manager =&gt;Tools =&gt;</vt:lpstr>
      <vt:lpstr>Server Manager =&gt;Tools =&gt;</vt:lpstr>
      <vt:lpstr>Server Manager =&gt;Tools =&gt;</vt:lpstr>
      <vt:lpstr>PowerPoint 簡報</vt:lpstr>
      <vt:lpstr>PowerPoint 簡報</vt:lpstr>
      <vt:lpstr>PowerPoint 簡報</vt:lpstr>
      <vt:lpstr>Control Panel\System and Security\Administrative Tools</vt:lpstr>
      <vt:lpstr>PowerPoint 簡報</vt:lpstr>
      <vt:lpstr>PowerPoint 簡報</vt:lpstr>
      <vt:lpstr>使用Resource Monitor 監控資源</vt:lpstr>
      <vt:lpstr>PowerPoint 簡報</vt:lpstr>
      <vt:lpstr>PowerPoint 簡報</vt:lpstr>
      <vt:lpstr>Server Manager 管理畫面</vt:lpstr>
      <vt:lpstr>PowerPoint 簡報</vt:lpstr>
      <vt:lpstr>啟動 Server Manager</vt:lpstr>
      <vt:lpstr>Server Manager</vt:lpstr>
      <vt:lpstr>PowerPoint 簡報</vt:lpstr>
      <vt:lpstr>PowerPoint 簡報</vt:lpstr>
      <vt:lpstr>PowerPoint 簡報</vt:lpstr>
      <vt:lpstr>PowerPoint 簡報</vt:lpstr>
      <vt:lpstr>https://www.pcmag.com/news/microsoft-seriously-beefs-up-security-in-windows-server-2019</vt:lpstr>
      <vt:lpstr>Windows Security</vt:lpstr>
      <vt:lpstr>https://community.windows.com/en-us</vt:lpstr>
      <vt:lpstr>PowerPoint 簡報</vt:lpstr>
      <vt:lpstr>Virus &amp; threat protection</vt:lpstr>
      <vt:lpstr>Device security</vt:lpstr>
      <vt:lpstr>App &amp; browser control</vt:lpstr>
      <vt:lpstr>PowerPoint 簡報</vt:lpstr>
      <vt:lpstr>Device protection in Windows Security</vt:lpstr>
      <vt:lpstr>Turn Microsoft Defender Firewall on or off.</vt:lpstr>
      <vt:lpstr>Microsoft 安全掃描工具</vt:lpstr>
      <vt:lpstr>PowerPoint 簡報</vt:lpstr>
      <vt:lpstr>實戰主題</vt:lpstr>
      <vt:lpstr>內建的使用者帳戶與群組</vt:lpstr>
      <vt:lpstr>建立使用者帳戶 開始=&gt;Windows 系統管理工具=&gt;電腦管理</vt:lpstr>
      <vt:lpstr>密碼設定事項</vt:lpstr>
      <vt:lpstr>PowerPoint 簡報</vt:lpstr>
      <vt:lpstr>群組原則(Group Policy)實戰項目</vt:lpstr>
      <vt:lpstr>群組原則(Group Policy)</vt:lpstr>
      <vt:lpstr>使用群組原則(Group Policy) =&gt; gpedit.exe</vt:lpstr>
      <vt:lpstr>使用gpedit.exe</vt:lpstr>
      <vt:lpstr>實戰1:</vt:lpstr>
      <vt:lpstr>實戰2:</vt:lpstr>
      <vt:lpstr>本機安全性原則  Local Security Policy</vt:lpstr>
      <vt:lpstr>實戰項目:</vt:lpstr>
      <vt:lpstr>Windows Auditing 稽核與審核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owner</cp:lastModifiedBy>
  <cp:revision>30</cp:revision>
  <dcterms:created xsi:type="dcterms:W3CDTF">2021-04-13T01:27:55Z</dcterms:created>
  <dcterms:modified xsi:type="dcterms:W3CDTF">2021-04-20T02:56:52Z</dcterms:modified>
</cp:coreProperties>
</file>